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>
      <p:cViewPr varScale="1">
        <p:scale>
          <a:sx n="116" d="100"/>
          <a:sy n="116" d="100"/>
        </p:scale>
        <p:origin x="85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46</a:t>
            </a:r>
            <a:r>
              <a:rPr lang="ja-JP" altLang="en-US" sz="4000" b="1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回</a:t>
            </a:r>
            <a:r>
              <a:rPr lang="ja-JP" altLang="en-US" sz="40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日本小児遺伝学会学術集会</a:t>
            </a:r>
            <a:endParaRPr lang="en-US" altLang="ja-JP" sz="4000" b="1" dirty="0">
              <a:solidFill>
                <a:schemeClr val="tx1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　</a:t>
            </a:r>
            <a:br>
              <a:rPr lang="ja-JP" altLang="en-US" sz="32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</a:br>
            <a:r>
              <a:rPr lang="ja-JP" altLang="en-US" sz="2400" b="1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発表者名：　○</a:t>
            </a:r>
            <a:r>
              <a:rPr lang="ja-JP" altLang="en-US" sz="24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○○○、○○○○ 、○○○○、 ○○○○</a:t>
            </a:r>
            <a:br>
              <a:rPr lang="ja-JP" altLang="en-US" sz="2400" b="1" dirty="0">
                <a:solidFill>
                  <a:schemeClr val="tx1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</a:br>
            <a:r>
              <a:rPr lang="en-US" altLang="ja-JP" sz="2400" b="1" dirty="0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共同演者を含む全員の氏名を</a:t>
            </a:r>
            <a:r>
              <a:rPr lang="ja-JP" altLang="en-US" sz="2400" b="1">
                <a:solidFill>
                  <a:srgbClr val="FF0000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記載ください。</a:t>
            </a:r>
            <a:endParaRPr lang="en-US" altLang="ja-JP" sz="3200" b="1" dirty="0">
              <a:solidFill>
                <a:srgbClr val="FF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利益相反に関する開示事項</a:t>
            </a:r>
            <a:r>
              <a:rPr lang="ja-JP" altLang="en-US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はありません。</a:t>
            </a:r>
            <a:endParaRPr lang="ja-JP" altLang="en-US" dirty="0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57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ProN W4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Kumiko Yanagi</cp:lastModifiedBy>
  <cp:revision>26</cp:revision>
  <cp:lastPrinted>2023-10-09T05:28:57Z</cp:lastPrinted>
  <dcterms:created xsi:type="dcterms:W3CDTF">2011-07-03T05:52:13Z</dcterms:created>
  <dcterms:modified xsi:type="dcterms:W3CDTF">2023-10-10T13:05:43Z</dcterms:modified>
</cp:coreProperties>
</file>